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77" r:id="rId3"/>
    <p:sldId id="284" r:id="rId4"/>
    <p:sldId id="276" r:id="rId5"/>
    <p:sldId id="279" r:id="rId6"/>
    <p:sldId id="280" r:id="rId7"/>
    <p:sldId id="281" r:id="rId8"/>
    <p:sldId id="282" r:id="rId9"/>
    <p:sldId id="283" r:id="rId10"/>
  </p:sldIdLst>
  <p:sldSz cx="12192000" cy="6858000"/>
  <p:notesSz cx="6858000" cy="9144000"/>
  <p:embeddedFontLst>
    <p:embeddedFont>
      <p:font typeface="D2Coding" panose="020B0609020101020101" pitchFamily="49" charset="-127"/>
      <p:regular r:id="rId11"/>
      <p:bold r:id="rId12"/>
    </p:embeddedFont>
    <p:embeddedFont>
      <p:font typeface="Noto Sans KR Black" panose="020B0600000101010101" charset="-127"/>
      <p:bold r:id="rId13"/>
    </p:embeddedFont>
    <p:embeddedFont>
      <p:font typeface="Noto Sans KR Bold" panose="020B0600000101010101" charset="-127"/>
      <p:bold r:id="rId14"/>
    </p:embeddedFont>
    <p:embeddedFont>
      <p:font typeface="Noto Sans KR Medium" panose="020B0600000101010101" charset="-127"/>
      <p:regular r:id="rId15"/>
    </p:embeddedFont>
    <p:embeddedFont>
      <p:font typeface="Noto Sans KR Regular" panose="020B0600000101010101" charset="-127"/>
      <p:regular r:id="rId16"/>
    </p:embeddedFont>
    <p:embeddedFont>
      <p:font typeface="Aharoni" panose="02010803020104030203" pitchFamily="2" charset="-79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99C"/>
    <a:srgbClr val="BBBBBB"/>
    <a:srgbClr val="DDDDDD"/>
    <a:srgbClr val="FAF7FF"/>
    <a:srgbClr val="EEEEEE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>
        <p:scale>
          <a:sx n="75" d="100"/>
          <a:sy n="75" d="100"/>
        </p:scale>
        <p:origin x="2556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니모를 찾아서 | 다음영화">
            <a:extLst>
              <a:ext uri="{FF2B5EF4-FFF2-40B4-BE49-F238E27FC236}">
                <a16:creationId xmlns:a16="http://schemas.microsoft.com/office/drawing/2014/main" id="{FD2E5E47-D6EC-483D-BA13-53EDB812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120" y="-2172285"/>
            <a:ext cx="4816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양들의 침묵 | 다음영화">
            <a:extLst>
              <a:ext uri="{FF2B5EF4-FFF2-40B4-BE49-F238E27FC236}">
                <a16:creationId xmlns:a16="http://schemas.microsoft.com/office/drawing/2014/main" id="{9371F02E-9615-4FED-8B89-5AC16F55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8884"/>
            <a:ext cx="3720578" cy="551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인테리어용 영화 포스터 추천 좀 부탁드립니다 - DVDPrime">
            <a:extLst>
              <a:ext uri="{FF2B5EF4-FFF2-40B4-BE49-F238E27FC236}">
                <a16:creationId xmlns:a16="http://schemas.microsoft.com/office/drawing/2014/main" id="{2DA93AFF-6BAF-4840-AE5F-D7901F8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68" y="2459037"/>
            <a:ext cx="406717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영화 스타워즈 포스터의 다스베이더 - 오마이뉴스 모바일">
            <a:extLst>
              <a:ext uri="{FF2B5EF4-FFF2-40B4-BE49-F238E27FC236}">
                <a16:creationId xmlns:a16="http://schemas.microsoft.com/office/drawing/2014/main" id="{A3364FFB-16DB-46E7-AA8E-EEDF46BE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7" y="18465"/>
            <a:ext cx="30194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익스트림무비 - 멋진 영화 포스터">
            <a:extLst>
              <a:ext uri="{FF2B5EF4-FFF2-40B4-BE49-F238E27FC236}">
                <a16:creationId xmlns:a16="http://schemas.microsoft.com/office/drawing/2014/main" id="{4BFF869A-548A-43D3-BEE4-46967C36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57" y="2734591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C7562BC9-5341-47CA-85F7-8EBD719641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37" y="18465"/>
            <a:ext cx="476631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4069752" y="2212751"/>
            <a:ext cx="4052507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 </a:t>
            </a:r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Final PJT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498A1-778B-4CEC-A73F-66B0CBE40C4E}"/>
              </a:ext>
            </a:extLst>
          </p:cNvPr>
          <p:cNvSpPr txBox="1"/>
          <p:nvPr/>
        </p:nvSpPr>
        <p:spPr>
          <a:xfrm>
            <a:off x="4636437" y="3320376"/>
            <a:ext cx="3443301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SSAFCHA PEDIA</a:t>
            </a:r>
          </a:p>
        </p:txBody>
      </p:sp>
    </p:spTree>
    <p:extLst>
      <p:ext uri="{BB962C8B-B14F-4D97-AF65-F5344CB8AC3E}">
        <p14:creationId xmlns:p14="http://schemas.microsoft.com/office/powerpoint/2010/main" val="11326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개발 컨셉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00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83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진행 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04F21E-7814-4520-AABC-EE2FDE061D5C}"/>
              </a:ext>
            </a:extLst>
          </p:cNvPr>
          <p:cNvGrpSpPr/>
          <p:nvPr/>
        </p:nvGrpSpPr>
        <p:grpSpPr>
          <a:xfrm>
            <a:off x="1466853" y="2723930"/>
            <a:ext cx="9248366" cy="2524088"/>
            <a:chOff x="1466853" y="3065820"/>
            <a:chExt cx="9248366" cy="252408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5679416-8168-4072-B90A-D682619D72B8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695F2A-E322-4DEE-92C3-5B893BF79085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E4CB1341-48F1-4016-ABC4-4DF2DB532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4947A53-2951-4EEC-9476-26B34A8FC4E8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E22A6D-A5E6-4CFC-9346-50C410958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5C29E12-C014-482D-AB7C-F6B93936EE13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824C8D8-3E36-44C7-A146-2258DA065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7F00ADD-4402-4DFA-A590-07F560602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2E3C1E-826F-4CBD-BD90-316B6A4847EE}"/>
                </a:ext>
              </a:extLst>
            </p:cNvPr>
            <p:cNvSpPr txBox="1"/>
            <p:nvPr/>
          </p:nvSpPr>
          <p:spPr>
            <a:xfrm>
              <a:off x="1466853" y="4190807"/>
              <a:ext cx="1713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haroni" panose="020B0604020202020204" pitchFamily="2" charset="-79"/>
                  <a:ea typeface="휴먼명조" panose="02010504000101010101" pitchFamily="2" charset="-127"/>
                  <a:cs typeface="Aharoni" panose="020B0604020202020204" pitchFamily="2" charset="-79"/>
                </a:rPr>
                <a:t>5.18 ~ 19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B0604020202020204" pitchFamily="2" charset="-79"/>
                <a:ea typeface="휴먼명조" panose="02010504000101010101" pitchFamily="2" charset="-127"/>
                <a:cs typeface="Aharoni" panose="020B0604020202020204" pitchFamily="2" charset="-79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D88605-458F-4A85-8286-33678EC267B4}"/>
                </a:ext>
              </a:extLst>
            </p:cNvPr>
            <p:cNvSpPr txBox="1"/>
            <p:nvPr/>
          </p:nvSpPr>
          <p:spPr>
            <a:xfrm>
              <a:off x="1589944" y="4837138"/>
              <a:ext cx="725199" cy="752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 기획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ERD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설계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6E849C-9168-4E9A-83A9-2988D0C01C56}"/>
                </a:ext>
              </a:extLst>
            </p:cNvPr>
            <p:cNvSpPr txBox="1"/>
            <p:nvPr/>
          </p:nvSpPr>
          <p:spPr>
            <a:xfrm>
              <a:off x="3911022" y="4272564"/>
              <a:ext cx="812402" cy="4847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Database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구축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서버 프로그래밍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A0E440-D5C8-4003-89EC-A445BC9A1F00}"/>
                </a:ext>
              </a:extLst>
            </p:cNvPr>
            <p:cNvSpPr txBox="1"/>
            <p:nvPr/>
          </p:nvSpPr>
          <p:spPr>
            <a:xfrm>
              <a:off x="6235180" y="3706836"/>
              <a:ext cx="1151918" cy="752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서버 클라이언트 연결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프론트엔드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프로그래밍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스타일링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E83F9C-1483-46BA-9664-BDCD6C39BA9B}"/>
                </a:ext>
              </a:extLst>
            </p:cNvPr>
            <p:cNvSpPr txBox="1"/>
            <p:nvPr/>
          </p:nvSpPr>
          <p:spPr>
            <a:xfrm>
              <a:off x="8559526" y="3117399"/>
              <a:ext cx="339517" cy="4847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디버깅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마무리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래픽 5" descr="광고 단색으로 채워진">
            <a:extLst>
              <a:ext uri="{FF2B5EF4-FFF2-40B4-BE49-F238E27FC236}">
                <a16:creationId xmlns:a16="http://schemas.microsoft.com/office/drawing/2014/main" id="{65585D8A-BCDA-4289-9B61-3F26902F7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975" y="3022455"/>
            <a:ext cx="914400" cy="914400"/>
          </a:xfrm>
          <a:prstGeom prst="rect">
            <a:avLst/>
          </a:prstGeom>
        </p:spPr>
      </p:pic>
      <p:pic>
        <p:nvPicPr>
          <p:cNvPr id="10" name="그래픽 9" descr="예술가 남성 단색으로 채워진">
            <a:extLst>
              <a:ext uri="{FF2B5EF4-FFF2-40B4-BE49-F238E27FC236}">
                <a16:creationId xmlns:a16="http://schemas.microsoft.com/office/drawing/2014/main" id="{327B2267-A5B6-4CE1-8F4B-513B004C7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039" y="1930179"/>
            <a:ext cx="914400" cy="914400"/>
          </a:xfrm>
          <a:prstGeom prst="rect">
            <a:avLst/>
          </a:prstGeom>
        </p:spPr>
      </p:pic>
      <p:pic>
        <p:nvPicPr>
          <p:cNvPr id="17" name="그래픽 16" descr="기는 아기 단색으로 채워진">
            <a:extLst>
              <a:ext uri="{FF2B5EF4-FFF2-40B4-BE49-F238E27FC236}">
                <a16:creationId xmlns:a16="http://schemas.microsoft.com/office/drawing/2014/main" id="{AFF25AB5-1232-4015-8B6C-B2A271850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3258" y="3276401"/>
            <a:ext cx="727314" cy="727314"/>
          </a:xfrm>
          <a:prstGeom prst="rect">
            <a:avLst/>
          </a:prstGeom>
        </p:spPr>
      </p:pic>
      <p:pic>
        <p:nvPicPr>
          <p:cNvPr id="19" name="그래픽 18" descr="CMD 터미널 단색으로 채워진">
            <a:extLst>
              <a:ext uri="{FF2B5EF4-FFF2-40B4-BE49-F238E27FC236}">
                <a16:creationId xmlns:a16="http://schemas.microsoft.com/office/drawing/2014/main" id="{CD4E9B3A-3B9A-452C-8C65-5CE273C2D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5897" y="2011653"/>
            <a:ext cx="914400" cy="914400"/>
          </a:xfrm>
          <a:prstGeom prst="rect">
            <a:avLst/>
          </a:prstGeom>
        </p:spPr>
      </p:pic>
      <p:pic>
        <p:nvPicPr>
          <p:cNvPr id="21" name="그래픽 20" descr="데이터베이스 윤곽선">
            <a:extLst>
              <a:ext uri="{FF2B5EF4-FFF2-40B4-BE49-F238E27FC236}">
                <a16:creationId xmlns:a16="http://schemas.microsoft.com/office/drawing/2014/main" id="{54192A86-D907-47DD-B99D-A9238DC6E5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2235" y="2580567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2F48BBC-DE44-497E-9680-0E41A0CB9880}"/>
              </a:ext>
            </a:extLst>
          </p:cNvPr>
          <p:cNvSpPr txBox="1"/>
          <p:nvPr/>
        </p:nvSpPr>
        <p:spPr>
          <a:xfrm>
            <a:off x="3781484" y="3316471"/>
            <a:ext cx="155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B0604020202020204" pitchFamily="2" charset="-79"/>
                <a:ea typeface="휴먼명조" panose="02010504000101010101" pitchFamily="2" charset="-127"/>
                <a:cs typeface="Aharoni" panose="020B0604020202020204" pitchFamily="2" charset="-79"/>
              </a:rPr>
              <a:t>5.20 ~ 22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haroni" panose="020B0604020202020204" pitchFamily="2" charset="-79"/>
              <a:ea typeface="휴먼명조" panose="02010504000101010101" pitchFamily="2" charset="-127"/>
              <a:cs typeface="Aharoni" panose="020B0604020202020204" pitchFamily="2" charset="-79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7131FB-7DB0-406B-A609-8AC714A90539}"/>
              </a:ext>
            </a:extLst>
          </p:cNvPr>
          <p:cNvSpPr txBox="1"/>
          <p:nvPr/>
        </p:nvSpPr>
        <p:spPr>
          <a:xfrm>
            <a:off x="6191586" y="2721049"/>
            <a:ext cx="155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B0604020202020204" pitchFamily="2" charset="-79"/>
                <a:ea typeface="휴먼명조" panose="02010504000101010101" pitchFamily="2" charset="-127"/>
                <a:cs typeface="Aharoni" panose="020B0604020202020204" pitchFamily="2" charset="-79"/>
              </a:rPr>
              <a:t>5.23 ~ 25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haroni" panose="020B0604020202020204" pitchFamily="2" charset="-79"/>
              <a:ea typeface="휴먼명조" panose="02010504000101010101" pitchFamily="2" charset="-127"/>
              <a:cs typeface="Aharoni" panose="020B0604020202020204" pitchFamily="2" charset="-79"/>
            </a:endParaRPr>
          </a:p>
        </p:txBody>
      </p:sp>
      <p:pic>
        <p:nvPicPr>
          <p:cNvPr id="25" name="그래픽 24" descr="확인란 선택됨 단색으로 채워진">
            <a:extLst>
              <a:ext uri="{FF2B5EF4-FFF2-40B4-BE49-F238E27FC236}">
                <a16:creationId xmlns:a16="http://schemas.microsoft.com/office/drawing/2014/main" id="{1F71F742-BFAF-4E50-B55E-2D11CD383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57528" y="1225347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0308A19-95A2-4DF2-BB7F-F64E4F76B5C0}"/>
              </a:ext>
            </a:extLst>
          </p:cNvPr>
          <p:cNvSpPr txBox="1"/>
          <p:nvPr/>
        </p:nvSpPr>
        <p:spPr>
          <a:xfrm>
            <a:off x="8410009" y="2102923"/>
            <a:ext cx="155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B0604020202020204" pitchFamily="2" charset="-79"/>
                <a:ea typeface="휴먼명조" panose="02010504000101010101" pitchFamily="2" charset="-127"/>
                <a:cs typeface="Aharoni" panose="020B0604020202020204" pitchFamily="2" charset="-79"/>
              </a:rPr>
              <a:t>5.26 ~ 27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haroni" panose="020B0604020202020204" pitchFamily="2" charset="-79"/>
              <a:ea typeface="휴먼명조" panose="02010504000101010101" pitchFamily="2" charset="-127"/>
              <a:cs typeface="Aharoni" panose="020B0604020202020204" pitchFamily="2" charset="-79"/>
            </a:endParaRPr>
          </a:p>
        </p:txBody>
      </p:sp>
      <p:pic>
        <p:nvPicPr>
          <p:cNvPr id="32" name="그래픽 31" descr="돋보기 아래의 벌레 단색으로 채워진">
            <a:extLst>
              <a:ext uri="{FF2B5EF4-FFF2-40B4-BE49-F238E27FC236}">
                <a16:creationId xmlns:a16="http://schemas.microsoft.com/office/drawing/2014/main" id="{1ECBA75C-865B-40A4-B075-C75B71FC58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15637" y="12702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역할 분담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7D133B6-E825-4DCE-8C81-29280D567F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34706" y="2138342"/>
            <a:ext cx="1057275" cy="12954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57101AD-8637-4BC6-B392-15F709DEB8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3385" y="2014558"/>
            <a:ext cx="1104900" cy="140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D6DBDA-05A0-4385-ACC3-8BF89872C49C}"/>
              </a:ext>
            </a:extLst>
          </p:cNvPr>
          <p:cNvSpPr txBox="1"/>
          <p:nvPr/>
        </p:nvSpPr>
        <p:spPr>
          <a:xfrm>
            <a:off x="2459379" y="3482030"/>
            <a:ext cx="65599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112C4-4278-4109-AA0D-76FFB09ABE29}"/>
              </a:ext>
            </a:extLst>
          </p:cNvPr>
          <p:cNvSpPr txBox="1"/>
          <p:nvPr/>
        </p:nvSpPr>
        <p:spPr>
          <a:xfrm>
            <a:off x="9210844" y="3576470"/>
            <a:ext cx="65599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용래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4C288-7128-4E76-91B2-C33EAA8BEB91}"/>
              </a:ext>
            </a:extLst>
          </p:cNvPr>
          <p:cNvSpPr txBox="1"/>
          <p:nvPr/>
        </p:nvSpPr>
        <p:spPr>
          <a:xfrm>
            <a:off x="1803380" y="4226881"/>
            <a:ext cx="180855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z="2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크롤링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A854F-42D2-49DC-8520-FE54E377871C}"/>
              </a:ext>
            </a:extLst>
          </p:cNvPr>
          <p:cNvSpPr txBox="1"/>
          <p:nvPr/>
        </p:nvSpPr>
        <p:spPr>
          <a:xfrm>
            <a:off x="1782431" y="4649342"/>
            <a:ext cx="1808559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추천 알고리즘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0BF68-D180-4A1E-B680-0A3C48ECBF14}"/>
              </a:ext>
            </a:extLst>
          </p:cNvPr>
          <p:cNvSpPr txBox="1"/>
          <p:nvPr/>
        </p:nvSpPr>
        <p:spPr>
          <a:xfrm>
            <a:off x="8919789" y="4204396"/>
            <a:ext cx="127219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ERD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F377D-5569-4E95-AB4F-BC43DE72EE53}"/>
              </a:ext>
            </a:extLst>
          </p:cNvPr>
          <p:cNvSpPr txBox="1"/>
          <p:nvPr/>
        </p:nvSpPr>
        <p:spPr>
          <a:xfrm>
            <a:off x="5209309" y="2740659"/>
            <a:ext cx="1476417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프론트엔드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B1783-5110-48D7-9E0F-6AA380983622}"/>
              </a:ext>
            </a:extLst>
          </p:cNvPr>
          <p:cNvSpPr txBox="1"/>
          <p:nvPr/>
        </p:nvSpPr>
        <p:spPr>
          <a:xfrm>
            <a:off x="8635961" y="4675578"/>
            <a:ext cx="1911408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REST API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46572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구조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D5CCC2-6F8A-4A3A-B91A-CC61B058663D}"/>
              </a:ext>
            </a:extLst>
          </p:cNvPr>
          <p:cNvGrpSpPr/>
          <p:nvPr/>
        </p:nvGrpSpPr>
        <p:grpSpPr>
          <a:xfrm>
            <a:off x="727148" y="1473474"/>
            <a:ext cx="10590512" cy="4302274"/>
            <a:chOff x="822992" y="1203391"/>
            <a:chExt cx="10590512" cy="4302274"/>
          </a:xfrm>
        </p:grpSpPr>
        <p:pic>
          <p:nvPicPr>
            <p:cNvPr id="1026" name="Picture 2" descr="1. Vue.js 알아보기">
              <a:extLst>
                <a:ext uri="{FF2B5EF4-FFF2-40B4-BE49-F238E27FC236}">
                  <a16:creationId xmlns:a16="http://schemas.microsoft.com/office/drawing/2014/main" id="{0C8B8A34-D056-4F51-BEA4-13CF5D8EB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29" y="1203391"/>
              <a:ext cx="2216267" cy="132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me - Django REST framework">
              <a:extLst>
                <a:ext uri="{FF2B5EF4-FFF2-40B4-BE49-F238E27FC236}">
                  <a16:creationId xmlns:a16="http://schemas.microsoft.com/office/drawing/2014/main" id="{506849AA-AE63-44B9-9D34-4F813E7B4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84" y="1438327"/>
              <a:ext cx="2996402" cy="13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QLite - 위키백과, 우리 모두의 백과사전">
              <a:extLst>
                <a:ext uri="{FF2B5EF4-FFF2-40B4-BE49-F238E27FC236}">
                  <a16:creationId xmlns:a16="http://schemas.microsoft.com/office/drawing/2014/main" id="{852AC99E-CC95-428B-B5CF-2B536CC9B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074" y="2214408"/>
              <a:ext cx="1219430" cy="57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ailwind CSS : JIT 모드에 대하여">
              <a:extLst>
                <a:ext uri="{FF2B5EF4-FFF2-40B4-BE49-F238E27FC236}">
                  <a16:creationId xmlns:a16="http://schemas.microsoft.com/office/drawing/2014/main" id="{FDFA3FEE-01EA-4900-89D1-3C38642DE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030" y="1882306"/>
              <a:ext cx="918424" cy="918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rchitecting Vuex store for large scale Vue.js applications | by Musthaq  Ahamad | Locale | Medium">
              <a:extLst>
                <a:ext uri="{FF2B5EF4-FFF2-40B4-BE49-F238E27FC236}">
                  <a16:creationId xmlns:a16="http://schemas.microsoft.com/office/drawing/2014/main" id="{CDA82732-4F91-414D-A25B-5FA2616FB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92" y="2792622"/>
              <a:ext cx="3557101" cy="2713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xios-logo - CarePredict">
              <a:extLst>
                <a:ext uri="{FF2B5EF4-FFF2-40B4-BE49-F238E27FC236}">
                  <a16:creationId xmlns:a16="http://schemas.microsoft.com/office/drawing/2014/main" id="{B1A44E72-18F9-4AB1-98E0-318FA9AA6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996" y="2885793"/>
              <a:ext cx="2216267" cy="99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rl 창 아이콘 - ico,png,icns,무료 아이콘 다운로드">
              <a:extLst>
                <a:ext uri="{FF2B5EF4-FFF2-40B4-BE49-F238E27FC236}">
                  <a16:creationId xmlns:a16="http://schemas.microsoft.com/office/drawing/2014/main" id="{48855376-3205-4BBC-9960-065F90AF8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100" y="2913602"/>
              <a:ext cx="931306" cy="93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화살표: 왼쪽/오른쪽 2">
              <a:extLst>
                <a:ext uri="{FF2B5EF4-FFF2-40B4-BE49-F238E27FC236}">
                  <a16:creationId xmlns:a16="http://schemas.microsoft.com/office/drawing/2014/main" id="{5CC28B3E-D461-432B-9EAE-C35739D172B8}"/>
                </a:ext>
              </a:extLst>
            </p:cNvPr>
            <p:cNvSpPr/>
            <p:nvPr/>
          </p:nvSpPr>
          <p:spPr>
            <a:xfrm>
              <a:off x="4236939" y="2721022"/>
              <a:ext cx="3238145" cy="1364127"/>
            </a:xfrm>
            <a:prstGeom prst="leftRightArrow">
              <a:avLst/>
            </a:prstGeom>
            <a:solidFill>
              <a:srgbClr val="2A2A2A">
                <a:alpha val="30000"/>
              </a:srgb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A3D751-2C93-4109-B5EE-D61BE353F496}"/>
                </a:ext>
              </a:extLst>
            </p:cNvPr>
            <p:cNvSpPr txBox="1"/>
            <p:nvPr/>
          </p:nvSpPr>
          <p:spPr>
            <a:xfrm>
              <a:off x="8439325" y="3355596"/>
              <a:ext cx="2558640" cy="131875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20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CORS </a:t>
              </a:r>
            </a:p>
            <a:p>
              <a:pPr algn="ctr">
                <a:spcAft>
                  <a:spcPts val="200"/>
                </a:spcAft>
              </a:pPr>
              <a:endPara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spcAft>
                  <a:spcPts val="200"/>
                </a:spcAft>
              </a:pPr>
              <a:r>
                <a:rPr lang="en-US" altLang="ko-KR" sz="20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Basic Token </a:t>
              </a:r>
              <a:r>
                <a:rPr lang="en-US" altLang="ko-KR" sz="20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Authenication</a:t>
              </a:r>
              <a:endParaRPr lang="ko-KR" altLang="en-US" sz="2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pic>
          <p:nvPicPr>
            <p:cNvPr id="1042" name="Picture 18" descr="Json 파일 - 무료 상호 작용개 아이콘">
              <a:extLst>
                <a:ext uri="{FF2B5EF4-FFF2-40B4-BE49-F238E27FC236}">
                  <a16:creationId xmlns:a16="http://schemas.microsoft.com/office/drawing/2014/main" id="{D4A6138F-2460-4183-87EB-DB440B112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699" y="1975625"/>
              <a:ext cx="967938" cy="96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875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6371090" cy="89812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구조 </a:t>
            </a:r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Vue.js</a:t>
            </a:r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view &amp;</a:t>
            </a:r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component</a:t>
            </a:r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F3FD6E-A2B3-47CF-A720-4FCAA3F3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8" y="1412968"/>
            <a:ext cx="9801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4806354" cy="92377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구조 </a:t>
            </a:r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Backend API</a:t>
            </a:r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5F2116-C0FA-49C0-9579-3EF1CAD1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2" y="1593175"/>
            <a:ext cx="4806354" cy="39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3008566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구조 </a:t>
            </a:r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ERD</a:t>
            </a:r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5728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3E61E-1E64-414F-8E8D-303AC046F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67" y="1411918"/>
            <a:ext cx="6962635" cy="48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8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3228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63507"/>
            <a:ext cx="5090422" cy="52879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주요 기능</a:t>
            </a:r>
            <a:r>
              <a:rPr lang="en-US" altLang="ko-KR" sz="3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3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추천 알고리즘</a:t>
            </a:r>
            <a:r>
              <a:rPr lang="en-US" altLang="ko-KR" sz="3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etc.</a:t>
            </a:r>
            <a:endParaRPr lang="ko-KR" altLang="en-US" sz="3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79860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4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44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 descr="G마켓 - 영화 촬영 무비 슬레이트 클래퍼 보드">
            <a:extLst>
              <a:ext uri="{FF2B5EF4-FFF2-40B4-BE49-F238E27FC236}">
                <a16:creationId xmlns:a16="http://schemas.microsoft.com/office/drawing/2014/main" id="{BA73DBA7-E1A0-4BBB-9879-E303DBF4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49" y="1625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2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92</Words>
  <Application>Microsoft Office PowerPoint</Application>
  <PresentationFormat>와이드스크린</PresentationFormat>
  <Paragraphs>41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Aharoni</vt:lpstr>
      <vt:lpstr>Noto Sans KR Regular</vt:lpstr>
      <vt:lpstr>Arial</vt:lpstr>
      <vt:lpstr>Noto Sans KR Bold</vt:lpstr>
      <vt:lpstr>Noto Sans KR Medium</vt:lpstr>
      <vt:lpstr>Noto Sans KR Black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m18018</cp:lastModifiedBy>
  <cp:revision>69</cp:revision>
  <dcterms:created xsi:type="dcterms:W3CDTF">2021-02-04T01:39:12Z</dcterms:created>
  <dcterms:modified xsi:type="dcterms:W3CDTF">2022-05-26T22:49:49Z</dcterms:modified>
</cp:coreProperties>
</file>